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5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5514-1E5B-8859-9821-4FDF6BCA3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8C113-67A0-CC92-0CE2-169D3320C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F8E9D-CD50-7FF8-0FE9-538618C7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D97BD-A140-DF0E-F190-6B2DFF8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7B8CF-46AB-0CA5-B7A8-65ABC13C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9664-25D8-57F0-F771-5124519B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1F323-182F-1F36-7743-66739F9FF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ECD3E-F74F-8993-FB02-4AB8C1F3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79A4-EE46-A87F-E1D9-F791509F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376ED-FBEA-6703-13EE-A0D0A8BB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413A4-9456-F240-75B7-260637BC4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E9BAC-08E3-CDD4-DA4A-47F94C354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B9EF0-9950-6288-103A-06DAF1B4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B63E6-33C3-56AD-B252-8786DD12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1581D-A4B0-5859-B4DF-D63D461E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3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820C-07BD-8CDE-E20E-6C11FCB3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0AA3-0C27-1DD3-973F-888A453E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A9BA-9666-CD72-05D2-745B004E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8D988-CAA0-1035-B945-44C48F73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</a:t>
            </a:r>
            <a:r>
              <a:rPr lang="en-US" dirty="0" err="1"/>
              <a:t>Confitendial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0663-A9D7-9973-67E4-A7D5AD33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8803-466A-CAEF-7758-7A64C0E4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24DD-81D0-2348-33C4-070A4F96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CA7A8-73C9-ADBB-AFD0-903EAA7E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59B9-130D-74F0-098A-18B3B6D2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B029-5C1C-E613-36B1-A2B61D3A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8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D498-D748-5AAB-942B-A5539425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1EBB8-8140-FB14-CA94-60757998D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681B0-1A4D-FC61-9652-96691AFA7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46280-E049-7D01-24FF-6DACB75C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15876-A08E-86B7-4A44-049B5483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672AA-CE4B-F41A-B9DE-2D0CD930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8265-72B1-1756-95B2-7D06C09D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E5831-A68E-A820-1A5F-93C85F5A7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4E093-D231-CCAD-513C-C923C5C49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74AF9-99BE-2F4B-1D12-E1D43BD0A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8287C-AC9E-FE4E-0D65-8EA043D11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830DB-40D5-0BC2-71AA-F1D6401F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421A4-6C6D-505D-7D33-9EF66969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26097-CFF2-1615-EC3F-EDD51B51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173C-9865-48FC-A92E-A9CC060C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5AFCB-B01F-719D-DF4E-E114E6C2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72343-661C-AD5C-FD6C-E9F49447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D0415-D97E-F4AC-1543-E10BC969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647BC-D2B4-803A-A540-FDAEC9B3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C41-99A4-4D15-890C-F5112EA7F68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09ECB-30A8-9BD6-B22F-65056D94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HGmotive</a:t>
            </a:r>
            <a:r>
              <a:rPr lang="en-US" dirty="0"/>
              <a:t> Proprietary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4AAED-E59A-4C49-917C-96D6F06E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E1B-C7E2-4282-8EA2-5E0830E3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D9AF-318E-F2A7-C4E6-5996DD6D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2A58-CE6F-68E3-31A6-0B57F124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7447B-F104-8DA8-08CB-60C880A55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DE678-9B03-D7D1-7967-FE1D9A28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3EC5C-00E5-ECE1-86BA-5D3028C7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0CAB-E115-C801-CAC3-5405FD7E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F4D6-37EC-B036-4E7B-85F97CF9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B0652-F111-9775-D04A-CA61A3740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8BEA0-A5DA-9F97-45CD-265A918D0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354E-2A6A-3D46-E472-C96075E7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66FFE-8A11-887D-267C-EDD9E304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BA4CB-BE37-2492-BBB1-91111F77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4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EFD36-D6C6-ACBB-DA72-80ECA101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66A4A-6C8B-3523-E8D7-FD4026212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8F48C-CEB8-656A-575D-208BDC3C5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83C41-99A4-4D15-890C-F5112EA7F68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4B170-CCCE-5958-0D24-9D1467348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HGmotive</a:t>
            </a:r>
            <a:r>
              <a:rPr lang="en-US" dirty="0"/>
              <a:t> Proprietary and 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3EDA-209D-32BB-BF07-3D9466E5E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CBE1B-C7E2-4282-8EA2-5E0830E31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2C07F2-C616-498F-828C-BBD0AAD02175}"/>
              </a:ext>
            </a:extLst>
          </p:cNvPr>
          <p:cNvSpPr/>
          <p:nvPr/>
        </p:nvSpPr>
        <p:spPr>
          <a:xfrm>
            <a:off x="494590" y="1160422"/>
            <a:ext cx="4721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Hydrogen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1,900 Kg+ (70+MWh)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8DD6B-ACF8-4996-847D-1E073BF44DD0}"/>
              </a:ext>
            </a:extLst>
          </p:cNvPr>
          <p:cNvSpPr/>
          <p:nvPr/>
        </p:nvSpPr>
        <p:spPr>
          <a:xfrm>
            <a:off x="6442870" y="1160423"/>
            <a:ext cx="539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Hydrogen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3,200+ Kg &amp; 4,500+ Kg (120+ &amp; 180+ MWh)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BDAFA-A41D-43EF-B854-1CFA1D78C343}"/>
              </a:ext>
            </a:extLst>
          </p:cNvPr>
          <p:cNvSpPr/>
          <p:nvPr/>
        </p:nvSpPr>
        <p:spPr>
          <a:xfrm>
            <a:off x="159643" y="995881"/>
            <a:ext cx="5826865" cy="5063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1A436-7E2A-4AAF-A421-48175CBF1015}"/>
              </a:ext>
            </a:extLst>
          </p:cNvPr>
          <p:cNvSpPr/>
          <p:nvPr/>
        </p:nvSpPr>
        <p:spPr>
          <a:xfrm>
            <a:off x="841249" y="4174046"/>
            <a:ext cx="45615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100% emission free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 axle tender, 284,000 Lbs.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350 Bars Hydrogen pressure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[OEM] technology in operational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DDAC7-42F1-4B1A-9EBA-28B209035C00}"/>
              </a:ext>
            </a:extLst>
          </p:cNvPr>
          <p:cNvSpPr/>
          <p:nvPr/>
        </p:nvSpPr>
        <p:spPr>
          <a:xfrm>
            <a:off x="5986508" y="995984"/>
            <a:ext cx="5856498" cy="5057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2963EB-64CE-49A4-9BF7-2334B3FE762C}"/>
              </a:ext>
            </a:extLst>
          </p:cNvPr>
          <p:cNvSpPr txBox="1">
            <a:spLocks/>
          </p:cNvSpPr>
          <p:nvPr/>
        </p:nvSpPr>
        <p:spPr>
          <a:xfrm>
            <a:off x="394716" y="220908"/>
            <a:ext cx="12096307" cy="487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HGmotive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Hydrogen Tender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76BA2B-3796-C163-D355-004388DE2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EC1C01-1451-CFA0-A952-A320B63B819F}"/>
              </a:ext>
            </a:extLst>
          </p:cNvPr>
          <p:cNvSpPr txBox="1">
            <a:spLocks/>
          </p:cNvSpPr>
          <p:nvPr/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7D1E165F-1E76-42DE-A6B4-81608FD4D27F}" type="datetime1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marL="0" indent="0" algn="ctr">
                <a:buNone/>
              </a:pPr>
              <a:t>4/24/2024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F8692D-7340-94BB-2309-2311E9602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8" y="1819306"/>
            <a:ext cx="4935781" cy="23628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D2E6DA-D715-ADB4-CD30-22CCECBA2AEF}"/>
              </a:ext>
            </a:extLst>
          </p:cNvPr>
          <p:cNvSpPr/>
          <p:nvPr/>
        </p:nvSpPr>
        <p:spPr>
          <a:xfrm>
            <a:off x="6484528" y="4202209"/>
            <a:ext cx="535168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100% emission free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 axle tender, 420,000 lbs.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700  Bars Hydrogen pressure ( 3,200+ Kg)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700 Bars Cryo-compressed Hydrogen (4.500+ Kg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A30E91-A622-1E42-B0E9-F9D731F8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89" y="1750851"/>
            <a:ext cx="5438090" cy="25197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FC127A-24F1-520F-1CA2-230192326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681" y="69534"/>
            <a:ext cx="2272858" cy="7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13669</TotalTime>
  <Words>85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vs Glass fiber Cylinders</dc:title>
  <dc:creator>Maria Graciela Trillanes Gallardo</dc:creator>
  <cp:lastModifiedBy>Maria Graciela Trillanes Gallardo</cp:lastModifiedBy>
  <cp:revision>8</cp:revision>
  <dcterms:created xsi:type="dcterms:W3CDTF">2024-03-12T14:02:18Z</dcterms:created>
  <dcterms:modified xsi:type="dcterms:W3CDTF">2024-04-24T14:05:35Z</dcterms:modified>
</cp:coreProperties>
</file>